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60" r:id="rId4"/>
    <p:sldId id="261" r:id="rId5"/>
    <p:sldId id="277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hid, Yassin" userId="cfe41dac-42cb-4f03-97c1-5816b161f4ec" providerId="ADAL" clId="{71DD3C3B-79CA-47CF-BBE7-E1AC309700EF}"/>
    <pc:docChg chg="modSld">
      <pc:chgData name="Rashid, Yassin" userId="cfe41dac-42cb-4f03-97c1-5816b161f4ec" providerId="ADAL" clId="{71DD3C3B-79CA-47CF-BBE7-E1AC309700EF}" dt="2024-12-03T12:44:04.538" v="9" actId="1076"/>
      <pc:docMkLst>
        <pc:docMk/>
      </pc:docMkLst>
      <pc:sldChg chg="modSp mod">
        <pc:chgData name="Rashid, Yassin" userId="cfe41dac-42cb-4f03-97c1-5816b161f4ec" providerId="ADAL" clId="{71DD3C3B-79CA-47CF-BBE7-E1AC309700EF}" dt="2024-12-03T12:44:04.538" v="9" actId="1076"/>
        <pc:sldMkLst>
          <pc:docMk/>
          <pc:sldMk cId="1603165963" sldId="260"/>
        </pc:sldMkLst>
        <pc:picChg chg="mod">
          <ac:chgData name="Rashid, Yassin" userId="cfe41dac-42cb-4f03-97c1-5816b161f4ec" providerId="ADAL" clId="{71DD3C3B-79CA-47CF-BBE7-E1AC309700EF}" dt="2024-12-03T12:44:04.538" v="9" actId="1076"/>
          <ac:picMkLst>
            <pc:docMk/>
            <pc:sldMk cId="1603165963" sldId="260"/>
            <ac:picMk id="5" creationId="{80A4F1B6-58A2-0A77-2759-9D973F0A48E8}"/>
          </ac:picMkLst>
        </pc:picChg>
      </pc:sldChg>
      <pc:sldChg chg="modSp mod">
        <pc:chgData name="Rashid, Yassin" userId="cfe41dac-42cb-4f03-97c1-5816b161f4ec" providerId="ADAL" clId="{71DD3C3B-79CA-47CF-BBE7-E1AC309700EF}" dt="2024-12-03T12:43:55.408" v="7" actId="1076"/>
        <pc:sldMkLst>
          <pc:docMk/>
          <pc:sldMk cId="952435170" sldId="261"/>
        </pc:sldMkLst>
        <pc:grpChg chg="mod">
          <ac:chgData name="Rashid, Yassin" userId="cfe41dac-42cb-4f03-97c1-5816b161f4ec" providerId="ADAL" clId="{71DD3C3B-79CA-47CF-BBE7-E1AC309700EF}" dt="2024-12-03T12:43:55.408" v="7" actId="1076"/>
          <ac:grpSpMkLst>
            <pc:docMk/>
            <pc:sldMk cId="952435170" sldId="261"/>
            <ac:grpSpMk id="9" creationId="{54068289-562C-9D9E-F605-13B9FC02F62E}"/>
          </ac:grpSpMkLst>
        </pc:grpChg>
      </pc:sldChg>
      <pc:sldChg chg="modSp mod">
        <pc:chgData name="Rashid, Yassin" userId="cfe41dac-42cb-4f03-97c1-5816b161f4ec" providerId="ADAL" clId="{71DD3C3B-79CA-47CF-BBE7-E1AC309700EF}" dt="2024-12-03T12:43:46.294" v="4" actId="1076"/>
        <pc:sldMkLst>
          <pc:docMk/>
          <pc:sldMk cId="686478779" sldId="277"/>
        </pc:sldMkLst>
        <pc:picChg chg="mod">
          <ac:chgData name="Rashid, Yassin" userId="cfe41dac-42cb-4f03-97c1-5816b161f4ec" providerId="ADAL" clId="{71DD3C3B-79CA-47CF-BBE7-E1AC309700EF}" dt="2024-12-03T12:43:46.294" v="4" actId="1076"/>
          <ac:picMkLst>
            <pc:docMk/>
            <pc:sldMk cId="686478779" sldId="277"/>
            <ac:picMk id="10" creationId="{37A96F79-CBF9-0EDD-7C93-DEA72E0B6EB8}"/>
          </ac:picMkLst>
        </pc:picChg>
      </pc:sldChg>
      <pc:sldChg chg="modSp mod">
        <pc:chgData name="Rashid, Yassin" userId="cfe41dac-42cb-4f03-97c1-5816b161f4ec" providerId="ADAL" clId="{71DD3C3B-79CA-47CF-BBE7-E1AC309700EF}" dt="2024-12-03T12:43:37.759" v="1" actId="1076"/>
        <pc:sldMkLst>
          <pc:docMk/>
          <pc:sldMk cId="1918880252" sldId="289"/>
        </pc:sldMkLst>
        <pc:spChg chg="mod">
          <ac:chgData name="Rashid, Yassin" userId="cfe41dac-42cb-4f03-97c1-5816b161f4ec" providerId="ADAL" clId="{71DD3C3B-79CA-47CF-BBE7-E1AC309700EF}" dt="2024-12-03T12:43:36.487" v="0" actId="1076"/>
          <ac:spMkLst>
            <pc:docMk/>
            <pc:sldMk cId="1918880252" sldId="289"/>
            <ac:spMk id="8" creationId="{D04139CF-B059-53FA-E0E7-7F55FE6842FC}"/>
          </ac:spMkLst>
        </pc:spChg>
        <pc:grpChg chg="mod">
          <ac:chgData name="Rashid, Yassin" userId="cfe41dac-42cb-4f03-97c1-5816b161f4ec" providerId="ADAL" clId="{71DD3C3B-79CA-47CF-BBE7-E1AC309700EF}" dt="2024-12-03T12:43:37.759" v="1" actId="1076"/>
          <ac:grpSpMkLst>
            <pc:docMk/>
            <pc:sldMk cId="1918880252" sldId="289"/>
            <ac:grpSpMk id="7" creationId="{FA41B430-98C4-A84A-62CF-F8E2BC24A779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BC705-DDA3-4280-9C53-0011C023F71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39D128-88E1-435C-942A-4CDB7E5CC941}">
      <dgm:prSet/>
      <dgm:spPr/>
      <dgm:t>
        <a:bodyPr/>
        <a:lstStyle/>
        <a:p>
          <a:pPr>
            <a:lnSpc>
              <a:spcPct val="100000"/>
            </a:lnSpc>
          </a:pPr>
          <a:r>
            <a:rPr lang="vi-VN" b="1" dirty="0" smtClean="0">
              <a:latin typeface="Calibri" panose="020F0502020204030204" pitchFamily="34" charset="0"/>
              <a:cs typeface="Calibri" panose="020F0502020204030204" pitchFamily="34" charset="0"/>
            </a:rPr>
            <a:t>Truy cập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cào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giáo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trình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điện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tử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b="1" dirty="0" smtClean="0">
              <a:latin typeface="Calibri" panose="020F0502020204030204" pitchFamily="34" charset="0"/>
              <a:cs typeface="Calibri" panose="020F0502020204030204" pitchFamily="34" charset="0"/>
            </a:rPr>
            <a:t>trong khuôn viên trường 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có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yêu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sử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đường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truyền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mạng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do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Nhà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cung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cấp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mạng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có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dây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hoặc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dây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1B35DC-2440-4D82-BDB2-7F725C1C3948}" type="parTrans" cxnId="{C85939E3-53DC-49AD-B231-13C4052D5090}">
      <dgm:prSet/>
      <dgm:spPr/>
      <dgm:t>
        <a:bodyPr/>
        <a:lstStyle/>
        <a:p>
          <a:endParaRPr lang="en-US"/>
        </a:p>
      </dgm:t>
    </dgm:pt>
    <dgm:pt modelId="{F4CDAAC1-8746-4DD9-B037-C4DF6372BC6F}" type="sibTrans" cxnId="{C85939E3-53DC-49AD-B231-13C4052D5090}">
      <dgm:prSet/>
      <dgm:spPr/>
      <dgm:t>
        <a:bodyPr/>
        <a:lstStyle/>
        <a:p>
          <a:endParaRPr lang="en-US"/>
        </a:p>
      </dgm:t>
    </dgm:pt>
    <dgm:pt modelId="{68969433-7BDE-4E14-B1D0-F09800A9DFDA}" type="pres">
      <dgm:prSet presAssocID="{FD8BC705-DDA3-4280-9C53-0011C023F71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06129-77FB-44A3-8D38-AD24EA470134}" type="pres">
      <dgm:prSet presAssocID="{FD8BC705-DDA3-4280-9C53-0011C023F719}" presName="container" presStyleCnt="0">
        <dgm:presLayoutVars>
          <dgm:dir/>
          <dgm:resizeHandles val="exact"/>
        </dgm:presLayoutVars>
      </dgm:prSet>
      <dgm:spPr/>
    </dgm:pt>
    <dgm:pt modelId="{FB8C4639-3468-4FFF-A3C3-99133F4286F4}" type="pres">
      <dgm:prSet presAssocID="{D439D128-88E1-435C-942A-4CDB7E5CC941}" presName="compNode" presStyleCnt="0"/>
      <dgm:spPr/>
    </dgm:pt>
    <dgm:pt modelId="{CFFB929A-24B2-4953-B078-20713AE1E3B0}" type="pres">
      <dgm:prSet presAssocID="{D439D128-88E1-435C-942A-4CDB7E5CC941}" presName="iconBgRect" presStyleLbl="bgShp" presStyleIdx="0" presStyleCnt="1"/>
      <dgm:spPr>
        <a:solidFill>
          <a:schemeClr val="tx1"/>
        </a:solidFill>
      </dgm:spPr>
    </dgm:pt>
    <dgm:pt modelId="{7F0EAC16-84B9-47C8-971F-8A0A5A3A57EF}" type="pres">
      <dgm:prSet presAssocID="{D439D128-88E1-435C-942A-4CDB7E5CC941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36EC32D8-004B-4722-A8EF-3049431F1C07}" type="pres">
      <dgm:prSet presAssocID="{D439D128-88E1-435C-942A-4CDB7E5CC941}" presName="spaceRect" presStyleCnt="0"/>
      <dgm:spPr/>
    </dgm:pt>
    <dgm:pt modelId="{5E095794-938A-4D53-9F09-5D44B289DBDA}" type="pres">
      <dgm:prSet presAssocID="{D439D128-88E1-435C-942A-4CDB7E5CC941}" presName="textRect" presStyleLbl="revTx" presStyleIdx="0" presStyleCnt="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0FAC6-4C63-4957-99F4-1A834854C4B3}" type="presOf" srcId="{FD8BC705-DDA3-4280-9C53-0011C023F719}" destId="{68969433-7BDE-4E14-B1D0-F09800A9DFDA}" srcOrd="0" destOrd="0" presId="urn:microsoft.com/office/officeart/2018/2/layout/IconCircleList"/>
    <dgm:cxn modelId="{C85939E3-53DC-49AD-B231-13C4052D5090}" srcId="{FD8BC705-DDA3-4280-9C53-0011C023F719}" destId="{D439D128-88E1-435C-942A-4CDB7E5CC941}" srcOrd="0" destOrd="0" parTransId="{3B1B35DC-2440-4D82-BDB2-7F725C1C3948}" sibTransId="{F4CDAAC1-8746-4DD9-B037-C4DF6372BC6F}"/>
    <dgm:cxn modelId="{0A0AC1D4-BBBA-42F3-B0C2-CAB6C252AC0B}" type="presOf" srcId="{D439D128-88E1-435C-942A-4CDB7E5CC941}" destId="{5E095794-938A-4D53-9F09-5D44B289DBDA}" srcOrd="0" destOrd="0" presId="urn:microsoft.com/office/officeart/2018/2/layout/IconCircleList"/>
    <dgm:cxn modelId="{A7B29088-56AA-4661-AD84-A95169D0B143}" type="presParOf" srcId="{68969433-7BDE-4E14-B1D0-F09800A9DFDA}" destId="{19106129-77FB-44A3-8D38-AD24EA470134}" srcOrd="0" destOrd="0" presId="urn:microsoft.com/office/officeart/2018/2/layout/IconCircleList"/>
    <dgm:cxn modelId="{14FD908A-D28B-4AC1-BD6F-0E81229BF177}" type="presParOf" srcId="{19106129-77FB-44A3-8D38-AD24EA470134}" destId="{FB8C4639-3468-4FFF-A3C3-99133F4286F4}" srcOrd="0" destOrd="0" presId="urn:microsoft.com/office/officeart/2018/2/layout/IconCircleList"/>
    <dgm:cxn modelId="{36F92D5B-EDAE-4CF7-B43F-FB87292B77A2}" type="presParOf" srcId="{FB8C4639-3468-4FFF-A3C3-99133F4286F4}" destId="{CFFB929A-24B2-4953-B078-20713AE1E3B0}" srcOrd="0" destOrd="0" presId="urn:microsoft.com/office/officeart/2018/2/layout/IconCircleList"/>
    <dgm:cxn modelId="{FE199F36-5E9D-48DA-ACF7-58C701B5A2E4}" type="presParOf" srcId="{FB8C4639-3468-4FFF-A3C3-99133F4286F4}" destId="{7F0EAC16-84B9-47C8-971F-8A0A5A3A57EF}" srcOrd="1" destOrd="0" presId="urn:microsoft.com/office/officeart/2018/2/layout/IconCircleList"/>
    <dgm:cxn modelId="{7E0F7F16-073C-4B2C-B117-8A0704CF50DF}" type="presParOf" srcId="{FB8C4639-3468-4FFF-A3C3-99133F4286F4}" destId="{36EC32D8-004B-4722-A8EF-3049431F1C07}" srcOrd="2" destOrd="0" presId="urn:microsoft.com/office/officeart/2018/2/layout/IconCircleList"/>
    <dgm:cxn modelId="{0923B689-6F50-4009-B9AA-1398E7E47EDD}" type="presParOf" srcId="{FB8C4639-3468-4FFF-A3C3-99133F4286F4}" destId="{5E095794-938A-4D53-9F09-5D44B289DBD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B929A-24B2-4953-B078-20713AE1E3B0}">
      <dsp:nvSpPr>
        <dsp:cNvPr id="0" name=""/>
        <dsp:cNvSpPr/>
      </dsp:nvSpPr>
      <dsp:spPr>
        <a:xfrm>
          <a:off x="2926418" y="1298139"/>
          <a:ext cx="1726080" cy="1726080"/>
        </a:xfrm>
        <a:prstGeom prst="ellipse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EAC16-84B9-47C8-971F-8A0A5A3A57EF}">
      <dsp:nvSpPr>
        <dsp:cNvPr id="0" name=""/>
        <dsp:cNvSpPr/>
      </dsp:nvSpPr>
      <dsp:spPr>
        <a:xfrm>
          <a:off x="3288895" y="1660616"/>
          <a:ext cx="1001126" cy="1001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5794-938A-4D53-9F09-5D44B289DBDA}">
      <dsp:nvSpPr>
        <dsp:cNvPr id="0" name=""/>
        <dsp:cNvSpPr/>
      </dsp:nvSpPr>
      <dsp:spPr>
        <a:xfrm>
          <a:off x="5022372" y="1298139"/>
          <a:ext cx="4068617" cy="17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Truy cập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cào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giáo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trình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điện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tử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vi-VN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trong khuôn viên trường 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có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yêu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sử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đường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truyền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mạng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do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Nhà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trường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cung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cấp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mạng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có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dây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hoặc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không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dây</a:t>
          </a:r>
          <a:r>
            <a:rPr lang="en-US" sz="22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2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2372" y="1298139"/>
        <a:ext cx="4068617" cy="172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46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7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8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9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1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B79051-A9EB-414A-AE53-3D904682518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C87B-C818-406B-95C0-C39406E8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55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leysgp.ipublishcentral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4782-7F5D-A239-6121-8006463F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10197411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SG" sz="3600" b="1" dirty="0" err="1" smtClean="0">
                <a:solidFill>
                  <a:srgbClr val="EBEBEB"/>
                </a:solidFill>
              </a:rPr>
              <a:t>Hướng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dẫn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cách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tạo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tài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khoản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truy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cập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vào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Giáo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trình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điện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tử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của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Nhà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xuất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bản</a:t>
            </a:r>
            <a:r>
              <a:rPr lang="en-SG" sz="3600" b="1" dirty="0" smtClean="0">
                <a:solidFill>
                  <a:srgbClr val="EBEBEB"/>
                </a:solidFill>
              </a:rPr>
              <a:t> Wiley – </a:t>
            </a:r>
            <a:r>
              <a:rPr lang="en-SG" sz="3600" b="1" dirty="0" err="1" smtClean="0">
                <a:solidFill>
                  <a:srgbClr val="EBEBEB"/>
                </a:solidFill>
              </a:rPr>
              <a:t>Trường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đại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học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Kiên</a:t>
            </a:r>
            <a:r>
              <a:rPr lang="en-SG" sz="3600" b="1" dirty="0" smtClean="0">
                <a:solidFill>
                  <a:srgbClr val="EBEBEB"/>
                </a:solidFill>
              </a:rPr>
              <a:t> </a:t>
            </a:r>
            <a:r>
              <a:rPr lang="en-SG" sz="3600" b="1" dirty="0" err="1" smtClean="0">
                <a:solidFill>
                  <a:srgbClr val="EBEBEB"/>
                </a:solidFill>
              </a:rPr>
              <a:t>Giang</a:t>
            </a:r>
            <a:endParaRPr lang="en-US" sz="3600" b="1" dirty="0">
              <a:solidFill>
                <a:srgbClr val="EBEBEB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4C0757D-9850-DBCB-879D-BDD4C0B35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367589"/>
              </p:ext>
            </p:extLst>
          </p:nvPr>
        </p:nvGraphicFramePr>
        <p:xfrm>
          <a:off x="87295" y="1645921"/>
          <a:ext cx="12017409" cy="432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04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02CE2E-F128-58D6-E356-0FC49F14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9364203" cy="7617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SG" sz="3600" b="1" dirty="0" err="1" smtClean="0"/>
              <a:t>Truy</a:t>
            </a:r>
            <a:r>
              <a:rPr lang="en-SG" sz="3600" b="1" dirty="0" smtClean="0"/>
              <a:t> </a:t>
            </a:r>
            <a:r>
              <a:rPr lang="en-SG" sz="3600" b="1" dirty="0" err="1" smtClean="0"/>
              <a:t>cập</a:t>
            </a:r>
            <a:r>
              <a:rPr lang="en-SG" sz="3600" b="1" dirty="0" smtClean="0"/>
              <a:t> </a:t>
            </a:r>
            <a:r>
              <a:rPr lang="en-SG" sz="3600" b="1" dirty="0" err="1" smtClean="0"/>
              <a:t>vào</a:t>
            </a:r>
            <a:r>
              <a:rPr lang="en-SG" sz="3600" b="1" dirty="0" smtClean="0"/>
              <a:t> E-textbook </a:t>
            </a:r>
            <a:r>
              <a:rPr lang="en-SG" sz="3600" b="1" dirty="0" err="1" smtClean="0"/>
              <a:t>của</a:t>
            </a:r>
            <a:r>
              <a:rPr lang="en-SG" sz="3600" b="1" dirty="0" smtClean="0"/>
              <a:t> NXB Wiley</a:t>
            </a:r>
            <a:endParaRPr lang="en-US" sz="36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773013-6AFE-F834-7E14-1D1A0DDA7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63" y="986970"/>
            <a:ext cx="11607892" cy="3809998"/>
          </a:xfrm>
        </p:spPr>
        <p:txBody>
          <a:bodyPr>
            <a:normAutofit/>
          </a:bodyPr>
          <a:lstStyle/>
          <a:p>
            <a:pPr marL="685800" indent="-457200">
              <a:buAutoNum type="arabicParenR"/>
            </a:pPr>
            <a:endParaRPr lang="en-SG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685800" indent="-457200">
              <a:buAutoNum type="arabicParenR"/>
            </a:pPr>
            <a:r>
              <a:rPr lang="en-US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Truy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cập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vào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website: 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  <a:hlinkClick r:id="rId3"/>
              </a:rPr>
              <a:t>https://wileysgp.ipublishcentral.net/</a:t>
            </a:r>
            <a:endParaRPr lang="en-US" u="sng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685800" indent="-457200">
              <a:buFont typeface="Wingdings 3" charset="2"/>
              <a:buAutoNum type="arabicParenR"/>
            </a:pPr>
            <a:r>
              <a:rPr lang="en-SG" dirty="0" err="1" smtClean="0">
                <a:ea typeface="Malgun Gothic" panose="020B0503020000020004" pitchFamily="34" charset="-127"/>
              </a:rPr>
              <a:t>Nếu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bạn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đang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kết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nối</a:t>
            </a:r>
            <a:r>
              <a:rPr lang="en-SG" dirty="0" smtClean="0">
                <a:ea typeface="Malgun Gothic" panose="020B0503020000020004" pitchFamily="34" charset="-127"/>
              </a:rPr>
              <a:t> internet </a:t>
            </a:r>
            <a:r>
              <a:rPr lang="en-SG" dirty="0" err="1" smtClean="0">
                <a:ea typeface="Malgun Gothic" panose="020B0503020000020004" pitchFamily="34" charset="-127"/>
              </a:rPr>
              <a:t>thông</a:t>
            </a:r>
            <a:r>
              <a:rPr lang="en-SG" dirty="0" smtClean="0">
                <a:ea typeface="Malgun Gothic" panose="020B0503020000020004" pitchFamily="34" charset="-127"/>
              </a:rPr>
              <a:t> qua </a:t>
            </a:r>
            <a:r>
              <a:rPr lang="en-SG" dirty="0" err="1" smtClean="0">
                <a:ea typeface="Malgun Gothic" panose="020B0503020000020004" pitchFamily="34" charset="-127"/>
              </a:rPr>
              <a:t>đường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truyền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mạng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của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Nhà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trường</a:t>
            </a:r>
            <a:r>
              <a:rPr lang="en-SG" dirty="0" smtClean="0">
                <a:ea typeface="Malgun Gothic" panose="020B0503020000020004" pitchFamily="34" charset="-127"/>
              </a:rPr>
              <a:t>, </a:t>
            </a:r>
            <a:r>
              <a:rPr lang="en-SG" dirty="0" err="1" smtClean="0">
                <a:ea typeface="Malgun Gothic" panose="020B0503020000020004" pitchFamily="34" charset="-127"/>
              </a:rPr>
              <a:t>Bạn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sẽ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thấy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tên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trường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xuất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hiện</a:t>
            </a:r>
            <a:r>
              <a:rPr lang="en-SG" dirty="0" smtClean="0">
                <a:ea typeface="Malgun Gothic" panose="020B0503020000020004" pitchFamily="34" charset="-127"/>
              </a:rPr>
              <a:t> ở </a:t>
            </a:r>
            <a:r>
              <a:rPr lang="en-SG" dirty="0" err="1" smtClean="0">
                <a:ea typeface="Malgun Gothic" panose="020B0503020000020004" pitchFamily="34" charset="-127"/>
              </a:rPr>
              <a:t>phía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trên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bên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phải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màn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hình</a:t>
            </a:r>
            <a:r>
              <a:rPr lang="en-SG" dirty="0" smtClean="0">
                <a:ea typeface="Malgun Gothic" panose="020B0503020000020004" pitchFamily="34" charset="-127"/>
              </a:rPr>
              <a:t>. Click </a:t>
            </a:r>
            <a:r>
              <a:rPr lang="en-SG" dirty="0" err="1" smtClean="0">
                <a:ea typeface="Malgun Gothic" panose="020B0503020000020004" pitchFamily="34" charset="-127"/>
              </a:rPr>
              <a:t>vào</a:t>
            </a:r>
            <a:r>
              <a:rPr lang="en-SG" dirty="0" smtClean="0">
                <a:ea typeface="Malgun Gothic" panose="020B0503020000020004" pitchFamily="34" charset="-127"/>
              </a:rPr>
              <a:t>  ‘Register’ </a:t>
            </a:r>
            <a:r>
              <a:rPr lang="en-SG" dirty="0" err="1" smtClean="0">
                <a:ea typeface="Malgun Gothic" panose="020B0503020000020004" pitchFamily="34" charset="-127"/>
              </a:rPr>
              <a:t>nếu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như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bạn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chưa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có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tài</a:t>
            </a:r>
            <a:r>
              <a:rPr lang="en-SG" dirty="0" smtClean="0">
                <a:ea typeface="Malgun Gothic" panose="020B0503020000020004" pitchFamily="34" charset="-127"/>
              </a:rPr>
              <a:t> </a:t>
            </a:r>
            <a:r>
              <a:rPr lang="en-SG" dirty="0" err="1" smtClean="0">
                <a:ea typeface="Malgun Gothic" panose="020B0503020000020004" pitchFamily="34" charset="-127"/>
              </a:rPr>
              <a:t>khoản</a:t>
            </a:r>
            <a:r>
              <a:rPr lang="en-SG" dirty="0" smtClean="0">
                <a:ea typeface="Malgun Gothic" panose="020B0503020000020004" pitchFamily="34" charset="-127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EF29A-DD63-7762-3D49-54D770801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40" y="2631106"/>
            <a:ext cx="10372253" cy="41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E3A4-66C7-8EF2-9843-DB80E7DF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2" y="733376"/>
            <a:ext cx="10057896" cy="1400530"/>
          </a:xfrm>
        </p:spPr>
        <p:txBody>
          <a:bodyPr>
            <a:normAutofit/>
          </a:bodyPr>
          <a:lstStyle/>
          <a:p>
            <a:r>
              <a:rPr lang="en-SG" sz="2400" dirty="0" err="1" smtClean="0"/>
              <a:t>Tạo</a:t>
            </a:r>
            <a:r>
              <a:rPr lang="en-SG" sz="2400" dirty="0" smtClean="0"/>
              <a:t> </a:t>
            </a:r>
            <a:r>
              <a:rPr lang="en-SG" sz="2400" dirty="0" err="1" smtClean="0"/>
              <a:t>tài</a:t>
            </a:r>
            <a:r>
              <a:rPr lang="en-SG" sz="2400" dirty="0" smtClean="0"/>
              <a:t> </a:t>
            </a:r>
            <a:r>
              <a:rPr lang="en-SG" sz="2400" dirty="0" err="1" smtClean="0"/>
              <a:t>khoản</a:t>
            </a:r>
            <a:r>
              <a:rPr lang="en-SG" sz="2400" dirty="0" smtClean="0"/>
              <a:t> </a:t>
            </a:r>
            <a:r>
              <a:rPr lang="en-SG" sz="2400" dirty="0" err="1" smtClean="0"/>
              <a:t>với</a:t>
            </a:r>
            <a:r>
              <a:rPr lang="en-SG" sz="2400" dirty="0" smtClean="0"/>
              <a:t> email </a:t>
            </a:r>
            <a:r>
              <a:rPr lang="en-SG" sz="2400" dirty="0" err="1" smtClean="0"/>
              <a:t>có</a:t>
            </a:r>
            <a:r>
              <a:rPr lang="en-SG" sz="2400" dirty="0" smtClean="0"/>
              <a:t> </a:t>
            </a:r>
            <a:r>
              <a:rPr lang="en-SG" sz="2400" dirty="0" err="1" smtClean="0"/>
              <a:t>sử</a:t>
            </a:r>
            <a:r>
              <a:rPr lang="en-SG" sz="2400" dirty="0" smtClean="0"/>
              <a:t> </a:t>
            </a:r>
            <a:r>
              <a:rPr lang="en-SG" sz="2400" dirty="0" err="1" smtClean="0"/>
              <a:t>dụng</a:t>
            </a:r>
            <a:r>
              <a:rPr lang="en-SG" sz="2400" dirty="0" smtClean="0"/>
              <a:t> </a:t>
            </a:r>
            <a:r>
              <a:rPr lang="en-SG" sz="2400" dirty="0" err="1" smtClean="0"/>
              <a:t>tên</a:t>
            </a:r>
            <a:r>
              <a:rPr lang="en-SG" sz="2400" dirty="0" smtClean="0"/>
              <a:t> </a:t>
            </a:r>
            <a:r>
              <a:rPr lang="en-SG" sz="2400" dirty="0" err="1" smtClean="0"/>
              <a:t>miền</a:t>
            </a:r>
            <a:r>
              <a:rPr lang="en-SG" sz="2400" dirty="0" smtClean="0"/>
              <a:t> </a:t>
            </a:r>
            <a:r>
              <a:rPr lang="en-SG" sz="2400" dirty="0" err="1" smtClean="0"/>
              <a:t>của</a:t>
            </a:r>
            <a:r>
              <a:rPr lang="en-SG" sz="2400" dirty="0" smtClean="0"/>
              <a:t> </a:t>
            </a:r>
            <a:r>
              <a:rPr lang="en-SG" sz="2400" dirty="0" err="1" smtClean="0"/>
              <a:t>Trường</a:t>
            </a:r>
            <a:r>
              <a:rPr lang="en-SG" sz="2400" dirty="0" smtClean="0"/>
              <a:t> </a:t>
            </a:r>
            <a:r>
              <a:rPr lang="en-SG" sz="2400" dirty="0" err="1" smtClean="0"/>
              <a:t>đại</a:t>
            </a:r>
            <a:r>
              <a:rPr lang="en-SG" sz="2400" dirty="0" smtClean="0"/>
              <a:t> </a:t>
            </a:r>
            <a:r>
              <a:rPr lang="en-SG" sz="2400" dirty="0" err="1" smtClean="0"/>
              <a:t>học</a:t>
            </a:r>
            <a:r>
              <a:rPr lang="en-SG" sz="2400" dirty="0" smtClean="0"/>
              <a:t> </a:t>
            </a:r>
            <a:r>
              <a:rPr lang="en-SG" sz="2400" dirty="0" err="1" smtClean="0"/>
              <a:t>Kiên</a:t>
            </a:r>
            <a:r>
              <a:rPr lang="en-SG" sz="2400" dirty="0" smtClean="0"/>
              <a:t> </a:t>
            </a:r>
            <a:r>
              <a:rPr lang="en-SG" sz="2400" dirty="0" err="1" smtClean="0"/>
              <a:t>Giang</a:t>
            </a:r>
            <a:r>
              <a:rPr lang="en-SG" sz="2400" dirty="0" smtClean="0"/>
              <a:t> (</a:t>
            </a:r>
            <a:r>
              <a:rPr lang="en-SG" sz="2400" dirty="0" err="1" smtClean="0"/>
              <a:t>ví</a:t>
            </a:r>
            <a:r>
              <a:rPr lang="en-SG" sz="2400" dirty="0" smtClean="0"/>
              <a:t> </a:t>
            </a:r>
            <a:r>
              <a:rPr lang="en-SG" sz="2400" dirty="0" err="1" smtClean="0"/>
              <a:t>dụ</a:t>
            </a:r>
            <a:r>
              <a:rPr lang="en-SG" sz="2400" dirty="0" smtClean="0"/>
              <a:t> xxx@vnkgu.edu.vn). </a:t>
            </a:r>
            <a:br>
              <a:rPr lang="en-SG" sz="2400" dirty="0" smtClean="0"/>
            </a:br>
            <a:r>
              <a:rPr lang="en-SG" sz="2400" dirty="0" err="1" smtClean="0"/>
              <a:t>Tạo</a:t>
            </a:r>
            <a:r>
              <a:rPr lang="en-SG" sz="2400" dirty="0" smtClean="0"/>
              <a:t> </a:t>
            </a:r>
            <a:r>
              <a:rPr lang="en-SG" sz="2400" dirty="0" err="1" smtClean="0"/>
              <a:t>tài</a:t>
            </a:r>
            <a:r>
              <a:rPr lang="en-SG" sz="2400" dirty="0" smtClean="0"/>
              <a:t> </a:t>
            </a:r>
            <a:r>
              <a:rPr lang="en-SG" sz="2400" dirty="0" err="1" smtClean="0"/>
              <a:t>khoản</a:t>
            </a:r>
            <a:r>
              <a:rPr lang="en-SG" sz="2400" dirty="0" smtClean="0"/>
              <a:t> </a:t>
            </a:r>
            <a:r>
              <a:rPr lang="en-SG" sz="2400" dirty="0" err="1" smtClean="0"/>
              <a:t>giúp</a:t>
            </a:r>
            <a:r>
              <a:rPr lang="en-SG" sz="2400" dirty="0" smtClean="0"/>
              <a:t> </a:t>
            </a:r>
            <a:r>
              <a:rPr lang="en-SG" sz="2400" dirty="0" err="1" smtClean="0"/>
              <a:t>bạn</a:t>
            </a:r>
            <a:r>
              <a:rPr lang="en-SG" sz="2400" dirty="0" smtClean="0"/>
              <a:t> </a:t>
            </a:r>
            <a:r>
              <a:rPr lang="en-SG" sz="2400" dirty="0" err="1" smtClean="0"/>
              <a:t>có</a:t>
            </a:r>
            <a:r>
              <a:rPr lang="en-SG" sz="2400" dirty="0" smtClean="0"/>
              <a:t> </a:t>
            </a:r>
            <a:r>
              <a:rPr lang="en-SG" sz="2400" dirty="0" err="1" smtClean="0"/>
              <a:t>những</a:t>
            </a:r>
            <a:r>
              <a:rPr lang="en-SG" sz="2400" dirty="0" smtClean="0"/>
              <a:t> </a:t>
            </a:r>
            <a:r>
              <a:rPr lang="en-SG" sz="2400" dirty="0" err="1" smtClean="0"/>
              <a:t>trải</a:t>
            </a:r>
            <a:r>
              <a:rPr lang="en-SG" sz="2400" dirty="0" smtClean="0"/>
              <a:t> </a:t>
            </a:r>
            <a:r>
              <a:rPr lang="en-SG" sz="2400" dirty="0" err="1" smtClean="0"/>
              <a:t>nghiệm</a:t>
            </a:r>
            <a:r>
              <a:rPr lang="en-SG" sz="2400" dirty="0" smtClean="0"/>
              <a:t> </a:t>
            </a:r>
            <a:r>
              <a:rPr lang="en-SG" sz="2400" dirty="0" err="1" smtClean="0"/>
              <a:t>mang</a:t>
            </a:r>
            <a:r>
              <a:rPr lang="en-SG" sz="2400" dirty="0" smtClean="0"/>
              <a:t> </a:t>
            </a:r>
            <a:r>
              <a:rPr lang="en-SG" sz="2400" dirty="0" err="1" smtClean="0"/>
              <a:t>tính</a:t>
            </a:r>
            <a:r>
              <a:rPr lang="en-SG" sz="2400" dirty="0" smtClean="0"/>
              <a:t> </a:t>
            </a:r>
            <a:r>
              <a:rPr lang="en-SG" sz="2400" dirty="0" err="1" smtClean="0"/>
              <a:t>cá</a:t>
            </a:r>
            <a:r>
              <a:rPr lang="en-SG" sz="2400" dirty="0" smtClean="0"/>
              <a:t> </a:t>
            </a:r>
            <a:r>
              <a:rPr lang="en-SG" sz="2400" dirty="0" err="1" smtClean="0"/>
              <a:t>nhân</a:t>
            </a:r>
            <a:r>
              <a:rPr lang="en-SG" sz="2400" dirty="0" smtClean="0"/>
              <a:t> </a:t>
            </a:r>
            <a:r>
              <a:rPr lang="en-SG" sz="2400" dirty="0" err="1" smtClean="0"/>
              <a:t>hoá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4F1B6-58A2-0A77-2759-9D973F0A4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" t="7020" b="2481"/>
          <a:stretch/>
        </p:blipFill>
        <p:spPr>
          <a:xfrm>
            <a:off x="1206351" y="1946496"/>
            <a:ext cx="9779297" cy="46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6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4377-B091-0B59-AC34-DC5EC45A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Xác</a:t>
            </a:r>
            <a:r>
              <a:rPr lang="en-SG" dirty="0"/>
              <a:t> minh </a:t>
            </a:r>
            <a:r>
              <a:rPr lang="en-SG" dirty="0" err="1"/>
              <a:t>tài</a:t>
            </a:r>
            <a:r>
              <a:rPr lang="en-SG" dirty="0"/>
              <a:t> </a:t>
            </a:r>
            <a:r>
              <a:rPr lang="en-SG" dirty="0" err="1"/>
              <a:t>khoản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bạn</a:t>
            </a:r>
            <a:r>
              <a:rPr lang="en-SG" dirty="0"/>
              <a:t> qua email: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068289-562C-9D9E-F605-13B9FC02F62E}"/>
              </a:ext>
            </a:extLst>
          </p:cNvPr>
          <p:cNvGrpSpPr/>
          <p:nvPr/>
        </p:nvGrpSpPr>
        <p:grpSpPr>
          <a:xfrm>
            <a:off x="910628" y="1338925"/>
            <a:ext cx="10532952" cy="5152410"/>
            <a:chOff x="838200" y="1540979"/>
            <a:chExt cx="10077450" cy="50482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DB6559-7863-8756-A970-CC293F080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540979"/>
              <a:ext cx="10077450" cy="5048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F6507-6C9D-3200-37EE-93848C3CB678}"/>
                </a:ext>
              </a:extLst>
            </p:cNvPr>
            <p:cNvSpPr/>
            <p:nvPr/>
          </p:nvSpPr>
          <p:spPr>
            <a:xfrm>
              <a:off x="1812897" y="3148717"/>
              <a:ext cx="946206" cy="2226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9EC341-517E-B6B9-B3C9-8AB04E35816A}"/>
                </a:ext>
              </a:extLst>
            </p:cNvPr>
            <p:cNvSpPr/>
            <p:nvPr/>
          </p:nvSpPr>
          <p:spPr>
            <a:xfrm>
              <a:off x="1812897" y="2645894"/>
              <a:ext cx="1447138" cy="22064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0ECE3F-B0D9-6F89-A63E-6154DC3AA1A9}"/>
                </a:ext>
              </a:extLst>
            </p:cNvPr>
            <p:cNvSpPr/>
            <p:nvPr/>
          </p:nvSpPr>
          <p:spPr>
            <a:xfrm>
              <a:off x="5049078" y="3919310"/>
              <a:ext cx="3006919" cy="2074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43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429603-66E4-855F-318E-8384E27E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43029" cy="1400530"/>
          </a:xfrm>
        </p:spPr>
        <p:txBody>
          <a:bodyPr/>
          <a:lstStyle/>
          <a:p>
            <a:r>
              <a:rPr lang="en-SG" dirty="0" err="1"/>
              <a:t>Kích</a:t>
            </a:r>
            <a:r>
              <a:rPr lang="en-SG" dirty="0"/>
              <a:t> </a:t>
            </a:r>
            <a:r>
              <a:rPr lang="en-SG" dirty="0" err="1"/>
              <a:t>hoạt</a:t>
            </a:r>
            <a:r>
              <a:rPr lang="en-SG" dirty="0"/>
              <a:t> </a:t>
            </a:r>
            <a:r>
              <a:rPr lang="en-SG" dirty="0" err="1"/>
              <a:t>tài</a:t>
            </a:r>
            <a:r>
              <a:rPr lang="en-SG" dirty="0"/>
              <a:t> </a:t>
            </a:r>
            <a:r>
              <a:rPr lang="en-SG" dirty="0" err="1"/>
              <a:t>khoản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bạn</a:t>
            </a:r>
            <a:r>
              <a:rPr lang="en-SG" dirty="0"/>
              <a:t> </a:t>
            </a:r>
            <a:r>
              <a:rPr lang="en-SG" dirty="0" err="1"/>
              <a:t>để</a:t>
            </a:r>
            <a:r>
              <a:rPr lang="en-SG" dirty="0"/>
              <a:t> </a:t>
            </a:r>
            <a:r>
              <a:rPr lang="en-SG" dirty="0" err="1"/>
              <a:t>bắt</a:t>
            </a:r>
            <a:r>
              <a:rPr lang="en-SG" dirty="0"/>
              <a:t> </a:t>
            </a:r>
            <a:r>
              <a:rPr lang="en-SG" dirty="0" err="1"/>
              <a:t>đầu</a:t>
            </a:r>
            <a:r>
              <a:rPr lang="en-SG" dirty="0"/>
              <a:t> </a:t>
            </a:r>
            <a:r>
              <a:rPr lang="en-SG" dirty="0" err="1"/>
              <a:t>đọc</a:t>
            </a:r>
            <a:r>
              <a:rPr lang="en-SG" dirty="0"/>
              <a:t>: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A96F79-CBF9-0EDD-7C93-DEA72E0B6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803"/>
          <a:stretch/>
        </p:blipFill>
        <p:spPr>
          <a:xfrm>
            <a:off x="118037" y="1609706"/>
            <a:ext cx="12073963" cy="4365581"/>
          </a:xfrm>
        </p:spPr>
      </p:pic>
    </p:spTree>
    <p:extLst>
      <p:ext uri="{BB962C8B-B14F-4D97-AF65-F5344CB8AC3E}">
        <p14:creationId xmlns:p14="http://schemas.microsoft.com/office/powerpoint/2010/main" val="68647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8FBE-1488-F45D-B30E-9D43F571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0" y="170872"/>
            <a:ext cx="9404723" cy="770688"/>
          </a:xfrm>
        </p:spPr>
        <p:txBody>
          <a:bodyPr/>
          <a:lstStyle/>
          <a:p>
            <a:r>
              <a:rPr lang="en-SG" dirty="0"/>
              <a:t>Home Tab</a:t>
            </a:r>
            <a:br>
              <a:rPr lang="en-SG" dirty="0"/>
            </a:br>
            <a:r>
              <a:rPr lang="en-SG" dirty="0"/>
              <a:t/>
            </a:r>
            <a:br>
              <a:rPr lang="en-SG" dirty="0"/>
            </a:b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41B430-98C4-A84A-62CF-F8E2BC24A779}"/>
              </a:ext>
            </a:extLst>
          </p:cNvPr>
          <p:cNvGrpSpPr/>
          <p:nvPr/>
        </p:nvGrpSpPr>
        <p:grpSpPr>
          <a:xfrm>
            <a:off x="96277" y="1680384"/>
            <a:ext cx="11999446" cy="4798514"/>
            <a:chOff x="9594" y="1888614"/>
            <a:chExt cx="11999446" cy="4798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4101F7-180B-62F4-E9D9-6F17251FF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4" y="1888614"/>
              <a:ext cx="11999446" cy="479851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4B5846-F366-3BBE-3755-EA5F82DB171C}"/>
                </a:ext>
              </a:extLst>
            </p:cNvPr>
            <p:cNvSpPr/>
            <p:nvPr/>
          </p:nvSpPr>
          <p:spPr>
            <a:xfrm>
              <a:off x="11508509" y="2697018"/>
              <a:ext cx="397164" cy="1108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4139CF-B059-53FA-E0E7-7F55FE68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3" y="941560"/>
            <a:ext cx="10146128" cy="116353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vi-VN" b="1" dirty="0" smtClean="0">
                <a:ea typeface="Malgun Gothic" panose="020B0503020000020004" pitchFamily="34" charset="-127"/>
              </a:rPr>
              <a:t>Sau </a:t>
            </a:r>
            <a:r>
              <a:rPr lang="vi-VN" b="1" dirty="0">
                <a:ea typeface="Malgun Gothic" panose="020B0503020000020004" pitchFamily="34" charset="-127"/>
              </a:rPr>
              <a:t>khi đăng nhập vào tài khoản, bạn sẽ được chuyển hướng đến </a:t>
            </a:r>
            <a:r>
              <a:rPr lang="en-US" b="1" dirty="0" err="1" smtClean="0">
                <a:ea typeface="Malgun Gothic" panose="020B0503020000020004" pitchFamily="34" charset="-127"/>
              </a:rPr>
              <a:t>thẻ</a:t>
            </a:r>
            <a:r>
              <a:rPr lang="vi-VN" b="1" dirty="0" smtClean="0">
                <a:ea typeface="Malgun Gothic" panose="020B0503020000020004" pitchFamily="34" charset="-127"/>
              </a:rPr>
              <a:t> </a:t>
            </a:r>
            <a:r>
              <a:rPr lang="vi-VN" b="1" dirty="0">
                <a:ea typeface="Malgun Gothic" panose="020B0503020000020004" pitchFamily="34" charset="-127"/>
              </a:rPr>
              <a:t>Trang </a:t>
            </a:r>
            <a:r>
              <a:rPr lang="vi-VN" b="1" dirty="0" smtClean="0">
                <a:ea typeface="Malgun Gothic" panose="020B0503020000020004" pitchFamily="34" charset="-127"/>
              </a:rPr>
              <a:t>chủ</a:t>
            </a:r>
            <a:r>
              <a:rPr lang="en-US" b="1" dirty="0" smtClean="0">
                <a:ea typeface="Malgun Gothic" panose="020B0503020000020004" pitchFamily="34" charset="-127"/>
              </a:rPr>
              <a:t> (Home) </a:t>
            </a:r>
            <a:r>
              <a:rPr lang="en-US" b="1" dirty="0" err="1" smtClean="0">
                <a:ea typeface="Malgun Gothic" panose="020B0503020000020004" pitchFamily="34" charset="-127"/>
              </a:rPr>
              <a:t>và</a:t>
            </a:r>
            <a:r>
              <a:rPr lang="en-US" b="1" dirty="0" smtClean="0">
                <a:ea typeface="Malgun Gothic" panose="020B0503020000020004" pitchFamily="34" charset="-127"/>
              </a:rPr>
              <a:t> </a:t>
            </a:r>
            <a:r>
              <a:rPr lang="en-US" b="1" dirty="0" err="1" smtClean="0">
                <a:ea typeface="Malgun Gothic" panose="020B0503020000020004" pitchFamily="34" charset="-127"/>
              </a:rPr>
              <a:t>bắt</a:t>
            </a:r>
            <a:r>
              <a:rPr lang="en-US" b="1" dirty="0" smtClean="0">
                <a:ea typeface="Malgun Gothic" panose="020B0503020000020004" pitchFamily="34" charset="-127"/>
              </a:rPr>
              <a:t> </a:t>
            </a:r>
            <a:r>
              <a:rPr lang="en-US" b="1" dirty="0" err="1" smtClean="0">
                <a:ea typeface="Malgun Gothic" panose="020B0503020000020004" pitchFamily="34" charset="-127"/>
              </a:rPr>
              <a:t>đầu</a:t>
            </a:r>
            <a:r>
              <a:rPr lang="en-US" b="1" dirty="0" smtClean="0">
                <a:ea typeface="Malgun Gothic" panose="020B0503020000020004" pitchFamily="34" charset="-127"/>
              </a:rPr>
              <a:t> </a:t>
            </a:r>
            <a:r>
              <a:rPr lang="en-US" b="1" dirty="0" err="1" smtClean="0">
                <a:ea typeface="Malgun Gothic" panose="020B0503020000020004" pitchFamily="34" charset="-127"/>
              </a:rPr>
              <a:t>sử</a:t>
            </a:r>
            <a:r>
              <a:rPr lang="en-US" b="1" dirty="0" smtClean="0">
                <a:ea typeface="Malgun Gothic" panose="020B0503020000020004" pitchFamily="34" charset="-127"/>
              </a:rPr>
              <a:t> </a:t>
            </a:r>
            <a:r>
              <a:rPr lang="en-US" b="1" dirty="0" err="1" smtClean="0">
                <a:ea typeface="Malgun Gothic" panose="020B0503020000020004" pitchFamily="34" charset="-127"/>
              </a:rPr>
              <a:t>dụng</a:t>
            </a:r>
            <a:r>
              <a:rPr lang="en-US" b="1" dirty="0" smtClean="0">
                <a:ea typeface="Malgun Gothic" panose="020B0503020000020004" pitchFamily="34" charset="-127"/>
              </a:rPr>
              <a:t> </a:t>
            </a:r>
            <a:r>
              <a:rPr lang="en-US" b="1" dirty="0" err="1" smtClean="0">
                <a:ea typeface="Malgun Gothic" panose="020B0503020000020004" pitchFamily="34" charset="-127"/>
              </a:rPr>
              <a:t>tài</a:t>
            </a:r>
            <a:r>
              <a:rPr lang="en-US" b="1" dirty="0" smtClean="0">
                <a:ea typeface="Malgun Gothic" panose="020B0503020000020004" pitchFamily="34" charset="-127"/>
              </a:rPr>
              <a:t> </a:t>
            </a:r>
            <a:r>
              <a:rPr lang="en-US" b="1" dirty="0" err="1" smtClean="0">
                <a:ea typeface="Malgun Gothic" panose="020B0503020000020004" pitchFamily="34" charset="-127"/>
              </a:rPr>
              <a:t>nguyên</a:t>
            </a:r>
            <a:r>
              <a:rPr lang="vi-VN" b="1" dirty="0" smtClean="0">
                <a:ea typeface="Malgun Gothic" panose="020B0503020000020004" pitchFamily="34" charset="-127"/>
              </a:rPr>
              <a:t>.</a:t>
            </a:r>
            <a:endParaRPr lang="en-US" b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80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Malgun Gothic</vt:lpstr>
      <vt:lpstr>Arial</vt:lpstr>
      <vt:lpstr>Calibri</vt:lpstr>
      <vt:lpstr>Century Gothic</vt:lpstr>
      <vt:lpstr>Wingdings 3</vt:lpstr>
      <vt:lpstr>Ion</vt:lpstr>
      <vt:lpstr>Hướng dẫn cách tạo tài khoản truy cập vào Giáo trình điện tử của Nhà xuất bản Wiley – Trường đại học Kiên Giang</vt:lpstr>
      <vt:lpstr>Truy cập vào E-textbook của NXB Wiley</vt:lpstr>
      <vt:lpstr>Tạo tài khoản với email có sử dụng tên miền của Trường đại học Kiên Giang (ví dụ xxx@vnkgu.edu.vn).  Tạo tài khoản giúp bạn có những trải nghiệm mang tính cá nhân hoá</vt:lpstr>
      <vt:lpstr>Xác minh tài khoản của bạn qua email:</vt:lpstr>
      <vt:lpstr>Kích hoạt tài khoản của bạn để bắt đầu đọc:</vt:lpstr>
      <vt:lpstr>Home Tab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cách tạo tài khoản truy cập vào Giáo trình điện tử của Nhà xuất bản Wiley – Trường đại học Kiên Giang</dc:title>
  <dc:creator>Rashid, Yassin</dc:creator>
  <cp:lastModifiedBy>Digital Tech</cp:lastModifiedBy>
  <cp:revision>3</cp:revision>
  <dcterms:created xsi:type="dcterms:W3CDTF">2024-12-03T12:29:36Z</dcterms:created>
  <dcterms:modified xsi:type="dcterms:W3CDTF">2024-12-04T03:12:54Z</dcterms:modified>
</cp:coreProperties>
</file>